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E15293-024A-2847-A87D-10A8B8671F23}" type="datetimeFigureOut">
              <a:rPr lang="en-US" smtClean="0"/>
              <a:t>3/13/19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854B65-0222-A34A-8D7B-389259145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38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Arima Model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54B65-0222-A34A-8D7B-3892591456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32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0F67B-AF9D-5F4F-84A0-41A0FB5249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6C14B8-A4C9-B948-95AF-EC10AD414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E8AFB-7157-1B4D-8CC7-121ACACC9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5F25C-69CC-664C-92EA-EAC15F244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300F2-A0A4-C04B-AEE5-A932BF1A8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845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6B44D-96B9-2F49-9F36-2BDEE8B0F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A05B8B-160D-C542-B5D7-D0833A6BB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2D4B6-FB13-3048-AB71-1B9B70B2D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9EA185-4AE7-FD47-B89D-2BD97ED0E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D4286-0DBA-B646-9C86-D1D7E0ADA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495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AB3A64-39D1-864F-9C9D-19682EEDBE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65B318-9D00-D14F-8DD7-C4CAE4CA1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C57F3-0983-2841-BA27-B16545375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20BAE-2FFA-6C4B-9E29-148A6C448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6FC3C-CD59-AA49-A158-EEBBAA56F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746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99BAB-BB3A-6E40-9727-114953EE7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978C1-EF7A-9C42-A2D5-9F9C41AD8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39D83-0E70-6C4B-8DF7-749F9D044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FE692-E9F0-454D-AE30-C7AF12C73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8FB8C-18D2-B94E-A59A-C036309F2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800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7A59A-8C9D-C745-B9CD-0D0BA2FB1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8C8A5-70E1-574B-B1D9-57D8F6454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54336-548E-3E47-90D1-F36CC0BB3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E2420-F7C8-9444-A4D3-1903C0D5B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55EE6-C17D-234B-BCB0-3686EE8C6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636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C54CB-6830-1D4D-8536-75179CBB4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530B2-7C11-4D4E-83E6-1613B2C568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A92F33-5F63-344C-BE42-E7FB328E0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EDA072-5B79-6A47-AA1C-0053DBDBA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C1265-A545-034C-9EDD-40534B920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E36601-9D7E-264A-9F58-6581A350F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7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1C7CC-5108-8141-9F3B-D8AF90464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0BE16B-7D20-3F46-A624-0EC7D1ADA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5DD4B4-2C35-6443-A2C7-A95D57FAA2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12A9F2-2013-034C-B1BB-71FCAAD472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4B4785-C6C1-964C-91A6-0A8E6704B1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B7CD05-9426-254A-ADFD-D232B57C2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E54E43-FE91-CD4B-BBEC-B9A284032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B3F58C-21D7-114C-9653-95FF46B08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301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09923-6804-8247-B31D-0E2AFF5DC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49656E-0F6B-474E-A87A-FF3810A8A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4F052-133B-DF4A-8AF5-3E2B03975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D3E7D3-DD5E-434C-8AD0-CEF78ACC8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786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5256B6-92F4-6E4B-84A8-65E9B218F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6A385D-3CC7-E94B-A248-08A2D518A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BDB6C-4A12-9F44-BACA-F6A6A4E6A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057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C0184-84F1-9D48-A515-F334685DC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6B0F6-07AF-DE40-88F8-2BC4EA28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14F2A3-4510-1B4E-8A1A-4B999FE9D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FB5FD8-B7FB-B248-9A2E-0F34391DE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07B03-72DF-EB49-868C-581B3DE4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D0C0E7-4A30-C349-A13A-C31DAC759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7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B5C75-55BD-BF43-9F46-44ABA487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CB8A82-BA8F-AC44-B02E-6D4413606C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6FACC9-325E-CF45-9511-2123E8C6E2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F49AD-5121-4248-8325-D3F9E756D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31A013-84B9-CF47-8D5F-F096817CC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F7636-12C3-C94F-B2C4-9742578D5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953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2E1A84-FAA2-914D-8811-D145D14BD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7D0011-9AFB-B643-9A1C-C3719D62B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13505-A4D9-E242-BF64-CEDA1B812C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F4252-A964-EE4B-B9F3-D77F94416FA1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4ED6C-F4D0-6D47-87E8-FB70F0FE38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7605C1-42E3-3B4B-849F-B50E3E4B9A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894C4-054E-2F48-9B48-E51CBB9FE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714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372F48-2234-CD45-B3CC-4B8A7D8DA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3067" y="0"/>
            <a:ext cx="439893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B8F5D7-59B3-704A-8E91-A3FA649D0C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182" y="1041400"/>
            <a:ext cx="9144000" cy="2387600"/>
          </a:xfrm>
        </p:spPr>
        <p:txBody>
          <a:bodyPr/>
          <a:lstStyle/>
          <a:p>
            <a:r>
              <a:rPr lang="en-US" dirty="0"/>
              <a:t>Tornado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3C076B-F622-9544-B748-DC2EEAA23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9182" y="3429000"/>
            <a:ext cx="9144000" cy="1655762"/>
          </a:xfrm>
        </p:spPr>
        <p:txBody>
          <a:bodyPr/>
          <a:lstStyle/>
          <a:p>
            <a:r>
              <a:rPr lang="en-US" dirty="0"/>
              <a:t>By Jarvis, with help from Judy -&gt;</a:t>
            </a:r>
          </a:p>
        </p:txBody>
      </p:sp>
    </p:spTree>
    <p:extLst>
      <p:ext uri="{BB962C8B-B14F-4D97-AF65-F5344CB8AC3E}">
        <p14:creationId xmlns:p14="http://schemas.microsoft.com/office/powerpoint/2010/main" val="448803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EE1335-A741-E94B-BA0C-9FBC7F1B7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1034" y="0"/>
            <a:ext cx="803096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172223-DC0F-664D-BD2C-940001787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620784" cy="1325563"/>
          </a:xfrm>
        </p:spPr>
        <p:txBody>
          <a:bodyPr/>
          <a:lstStyle/>
          <a:p>
            <a:r>
              <a:rPr lang="en-US" dirty="0"/>
              <a:t>Overview of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30586-0026-FD4C-B8AD-1CCCA65BB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22834" cy="4351338"/>
          </a:xfrm>
        </p:spPr>
        <p:txBody>
          <a:bodyPr/>
          <a:lstStyle/>
          <a:p>
            <a:r>
              <a:rPr lang="en-US" dirty="0" err="1"/>
              <a:t>Webscrape</a:t>
            </a:r>
            <a:r>
              <a:rPr lang="en-US" dirty="0"/>
              <a:t> </a:t>
            </a:r>
          </a:p>
          <a:p>
            <a:r>
              <a:rPr lang="en-US" dirty="0"/>
              <a:t>Clean data</a:t>
            </a:r>
          </a:p>
          <a:p>
            <a:r>
              <a:rPr lang="en-US" dirty="0"/>
              <a:t>Machine learning</a:t>
            </a:r>
          </a:p>
          <a:p>
            <a:r>
              <a:rPr lang="en-US" dirty="0"/>
              <a:t>Tableau visualization &amp; insights</a:t>
            </a:r>
          </a:p>
        </p:txBody>
      </p:sp>
    </p:spTree>
    <p:extLst>
      <p:ext uri="{BB962C8B-B14F-4D97-AF65-F5344CB8AC3E}">
        <p14:creationId xmlns:p14="http://schemas.microsoft.com/office/powerpoint/2010/main" val="1554559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0D742E-008C-8E4B-B217-3D7E56D41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1479" y="0"/>
            <a:ext cx="614052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5043D6-4FAA-0945-B97C-2FE78B3EF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661AB-2FA4-E445-8312-C31A214A2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13279" cy="4351338"/>
          </a:xfrm>
        </p:spPr>
        <p:txBody>
          <a:bodyPr/>
          <a:lstStyle/>
          <a:p>
            <a:r>
              <a:rPr lang="en-US" dirty="0"/>
              <a:t>Web scrape – Beautiful Soup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Postgres Database &amp; exported CSV’s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Clean data with </a:t>
            </a:r>
            <a:r>
              <a:rPr lang="en-US" dirty="0" err="1"/>
              <a:t>SqlAlchemy</a:t>
            </a:r>
            <a:r>
              <a:rPr lang="en-US" dirty="0"/>
              <a:t> &amp; Pandas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502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D2AFA-1790-8942-8E91-F6B5BEF31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two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54EA-4D6C-C541-8ADB-83E4F9C29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203004" cy="4351338"/>
          </a:xfrm>
        </p:spPr>
        <p:txBody>
          <a:bodyPr/>
          <a:lstStyle/>
          <a:p>
            <a:r>
              <a:rPr lang="en-US" dirty="0"/>
              <a:t>Machine learning</a:t>
            </a:r>
          </a:p>
          <a:p>
            <a:r>
              <a:rPr lang="en-US" dirty="0"/>
              <a:t>Logistic regression -&gt; Grid searching -&gt; Random forest</a:t>
            </a:r>
          </a:p>
          <a:p>
            <a:pPr marL="0" indent="0">
              <a:buNone/>
            </a:pPr>
            <a:r>
              <a:rPr lang="en-US" dirty="0"/>
              <a:t>Best model = .71076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E9E520-2050-604E-867C-0FE796EEB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78484"/>
            <a:ext cx="4056580" cy="29430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4183A5-D769-984F-A626-F0D4A7D39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5077" y="0"/>
            <a:ext cx="60569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558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2122F7-71DD-2C4A-BA9F-F37600A60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551" y="26078"/>
            <a:ext cx="823644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6AE8C2-CC8F-4244-B349-A1333E08C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Three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935FA-A138-4A4C-A59A-96DD9BDE5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Tableau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940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19DD3-3090-2F42-9CBA-0A8971C36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Fujita Scale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7A8ABE-3883-A04B-B2FF-1C7351898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56189"/>
            <a:ext cx="10367950" cy="50057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4C7CE8-0249-4A43-936A-0916847C1C34}"/>
              </a:ext>
            </a:extLst>
          </p:cNvPr>
          <p:cNvSpPr txBox="1"/>
          <p:nvPr/>
        </p:nvSpPr>
        <p:spPr>
          <a:xfrm>
            <a:off x="838200" y="6361898"/>
            <a:ext cx="280484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*Pulled from Wikipedia page</a:t>
            </a:r>
          </a:p>
        </p:txBody>
      </p:sp>
    </p:spTree>
    <p:extLst>
      <p:ext uri="{BB962C8B-B14F-4D97-AF65-F5344CB8AC3E}">
        <p14:creationId xmlns:p14="http://schemas.microsoft.com/office/powerpoint/2010/main" val="4290819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70</Words>
  <Application>Microsoft Macintosh PowerPoint</Application>
  <PresentationFormat>Widescreen</PresentationFormat>
  <Paragraphs>28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Tornado Analysis</vt:lpstr>
      <vt:lpstr>Overview of project</vt:lpstr>
      <vt:lpstr>Phase one</vt:lpstr>
      <vt:lpstr>Phase two</vt:lpstr>
      <vt:lpstr>Phase Three </vt:lpstr>
      <vt:lpstr>Fujita Scale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Tornado Analysis</dc:title>
  <dc:creator>Jarvis Stack</dc:creator>
  <cp:lastModifiedBy>Jarvis Stack</cp:lastModifiedBy>
  <cp:revision>7</cp:revision>
  <dcterms:created xsi:type="dcterms:W3CDTF">2019-03-14T01:48:47Z</dcterms:created>
  <dcterms:modified xsi:type="dcterms:W3CDTF">2019-03-15T01:17:04Z</dcterms:modified>
</cp:coreProperties>
</file>

<file path=docProps/thumbnail.jpeg>
</file>